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 snapToObjects="1">
      <p:cViewPr varScale="1">
        <p:scale>
          <a:sx n="62" d="100"/>
          <a:sy n="62" d="100"/>
        </p:scale>
        <p:origin x="-7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0C2BD-BE4F-3A40-884E-20B09A722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DF30C3-0DC9-8C4E-8F44-DC2A8EC1F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A5152-EDED-9E4C-8325-AEDA0D9F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B19A8-9106-A04E-B1EA-EA2D87E2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87F06D-F8B1-6C4D-BC5F-E99CA063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2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11D20-CE54-BA48-BEF9-9E29E9DF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324D4B-04B9-514E-B9D3-F662FA6C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F38EF-15DD-F040-AFAC-3E838FD4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67A3B3-9DE0-3244-9A5F-41C1CCD9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0F17A-22B4-B64D-941B-88378F53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31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FC79C9-D961-994C-A37A-5F0AE58A7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DE43F2-2215-B749-BF55-F5B08BB27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3225B4-F00D-534F-8E23-7A52EA27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4DA93E-7926-2445-A287-154FECB3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64D302-64DC-0E43-A886-19A97D66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67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36F1F-C887-D047-806B-921B5C0E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BC668-82ED-A74E-AFE0-32A847E15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A320B7-FECE-484D-9BB6-EDABE72B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F2BDDA-5CF6-094B-A728-F92E2F40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0F9095-4F80-1D4E-9E40-84ABED3E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10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93B58-F158-3C41-BD69-5E71DD86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AD4F6A-AF3C-CF45-94E3-F0A9F7E3A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DF78AD-EF67-7A42-BCBA-279A1DC9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81730-CD86-634F-A9D4-34292C3D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B65459-527C-AF44-A7B5-2C916DD0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88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F864E-69A0-BD41-8712-58CAA6DD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A4E79B-ADAB-5344-A23D-EB9975AC9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507A28-9670-E348-B310-5D97FD3B7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68D057-D6F8-4645-97D6-8503ADB2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959421-4E8F-6641-80E3-F4B4E6B3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C68F7E-A830-A642-A8CE-D6F523E7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8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93F56-1D9F-4D4C-893E-5E3BE47C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1D2779-41B0-FF46-8F81-EF1D107A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ACC3E9-7C69-614F-AE92-210891F51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28E318-C33D-1647-9E4E-AF5491D96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5EA859-25BB-1047-9BAD-3B9A66F87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33A291-2CF3-E749-8987-F9B84CC4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C4AC6D-0F83-9B46-AE04-F6A56E46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F69090-CAF4-CB45-B06D-A7B512C5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83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01ECD-3C1E-DC4F-93AD-CFED27D7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141CF2-FF49-C243-9355-1145642C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4C13FC-B1E7-3B4F-9B68-7A769660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282981-CAA4-D24B-97A3-454383D8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60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7A7B3E-23CC-5941-80C6-1D9E739D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C916CF-B00C-084F-827B-8969C93C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F8CBCE-53FE-C94D-91DE-0A6750C8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41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0E86-BDFC-B040-B5F9-26DB7936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5062BF-1681-8D47-90CF-F7034298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A96E28-2647-A34A-B01A-5FA8D05FF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286C6C-65B0-C84A-8F5E-92E00C58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C47E16-C072-4341-9DEC-D872D896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0B6FC2-EAD8-A84C-BBD9-A4FAEEDC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71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518AA-E400-A442-825F-633CBF1C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ED3A35-4E12-2040-9EC0-3693A17CD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016951-E03E-974C-9D3B-B9F85DC3A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3662D1-F322-9F4E-AEFD-0CB16A03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5995D2-391C-804D-A703-D59B8E70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52334F-1E72-9148-8DB3-B357CA5A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00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816D71-7CD5-7848-B7DC-B92E5584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5B0C5C-FEB0-664C-B2D4-BAB4C2A3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904615-DA9C-9B4B-9FE8-5EE1E5D1E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C545-3BE8-594A-9397-65C4DB4AE6B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28BEE3-C34D-4B49-94DE-02F3552AB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20CBAC-9510-8048-B1DE-0F55D282E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F35-52E6-1D48-9D3A-DFB3CE9C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1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19AE36-60DD-B147-A31A-40A1C27F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/>
              <a:t>Traditional Victorian Mass Design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1999C5-F0E3-0747-8BB9-2E7ED7E42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	</a:t>
            </a:r>
          </a:p>
          <a:p>
            <a:r>
              <a:rPr lang="en-US" sz="2000" i="1" dirty="0"/>
              <a:t>In honor of the centennial celebration of the ratification of the 19</a:t>
            </a:r>
            <a:r>
              <a:rPr lang="en-US" sz="2000" i="1" baseline="30000" dirty="0"/>
              <a:t>th</a:t>
            </a:r>
            <a:r>
              <a:rPr lang="en-US" sz="2000" i="1" dirty="0"/>
              <a:t> amendment-Vote for Women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>
                <a:latin typeface="+mj-lt"/>
              </a:rPr>
              <a:t>A step-by-step guide </a:t>
            </a:r>
          </a:p>
          <a:p>
            <a:r>
              <a:rPr lang="en-US" sz="2000" dirty="0">
                <a:latin typeface="+mj-lt"/>
              </a:rPr>
              <a:t>with Lynn </a:t>
            </a:r>
            <a:r>
              <a:rPr lang="en-US" sz="2000" dirty="0" err="1">
                <a:latin typeface="+mj-lt"/>
              </a:rPr>
              <a:t>Vinke</a:t>
            </a:r>
            <a:endParaRPr lang="en-US" sz="2000" dirty="0">
              <a:latin typeface="+mj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58E73B9E-51C9-4741-AF99-ED6731BCF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6573861" y="1449476"/>
            <a:ext cx="5538735" cy="4154051"/>
          </a:xfr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0980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xmlns="" id="{80B0A7F5-61D3-A645-838F-E6850CA9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Step 1</a:t>
            </a:r>
          </a:p>
        </p:txBody>
      </p:sp>
      <p:pic>
        <p:nvPicPr>
          <p:cNvPr id="27" name="Picture Placeholder 26" descr="A vase of flowers on a table&#10;&#10;Description automatically generated">
            <a:extLst>
              <a:ext uri="{FF2B5EF4-FFF2-40B4-BE49-F238E27FC236}">
                <a16:creationId xmlns:a16="http://schemas.microsoft.com/office/drawing/2014/main" xmlns="" id="{C0B8B4BF-3D43-F54D-A9E1-1FCC0E835B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51406" y="1199213"/>
            <a:ext cx="5903981" cy="4661837"/>
          </a:xfrm>
          <a:ln w="76200">
            <a:solidFill>
              <a:srgbClr val="7030A0"/>
            </a:solidFill>
          </a:ln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64872E5F-6D8B-154B-802C-773497049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Collect a variety of flowers, keeping stems long</a:t>
            </a:r>
          </a:p>
          <a:p>
            <a:r>
              <a:rPr lang="en-US" dirty="0">
                <a:latin typeface="+mj-lt"/>
              </a:rPr>
              <a:t>Condition by giving stems a fresh cut and removing most leaves</a:t>
            </a:r>
          </a:p>
          <a:p>
            <a:r>
              <a:rPr lang="en-US" dirty="0">
                <a:latin typeface="+mj-lt"/>
              </a:rPr>
              <a:t>Decide on a color pallet</a:t>
            </a:r>
          </a:p>
          <a:p>
            <a:r>
              <a:rPr lang="en-US" dirty="0">
                <a:latin typeface="+mj-lt"/>
              </a:rPr>
              <a:t>Organize by height, foliage, type</a:t>
            </a:r>
          </a:p>
        </p:txBody>
      </p:sp>
    </p:spTree>
    <p:extLst>
      <p:ext uri="{BB962C8B-B14F-4D97-AF65-F5344CB8AC3E}">
        <p14:creationId xmlns:p14="http://schemas.microsoft.com/office/powerpoint/2010/main" xmlns="" val="178612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58959-6CEB-8845-9F0D-0985B6AC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Step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1FC0AE-FB2C-BF43-B28E-F8D9709A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Cut floral foam to fit container, allowing for extra height</a:t>
            </a:r>
          </a:p>
          <a:p>
            <a:r>
              <a:rPr lang="en-US" dirty="0"/>
              <a:t>Soak floral foam in water</a:t>
            </a:r>
          </a:p>
          <a:p>
            <a:r>
              <a:rPr lang="en-US" dirty="0"/>
              <a:t>Secure foam in container with floral tape</a:t>
            </a:r>
          </a:p>
          <a:p>
            <a:r>
              <a:rPr lang="en-US" dirty="0"/>
              <a:t>Add line flowers, 1 ½ - 2 times the height of the container</a:t>
            </a:r>
          </a:p>
          <a:p>
            <a:r>
              <a:rPr lang="en-US" dirty="0"/>
              <a:t>	</a:t>
            </a:r>
            <a:r>
              <a:rPr lang="en-US" i="1" dirty="0"/>
              <a:t>Ninebark</a:t>
            </a:r>
          </a:p>
          <a:p>
            <a:endParaRPr lang="en-US" dirty="0"/>
          </a:p>
        </p:txBody>
      </p:sp>
      <p:pic>
        <p:nvPicPr>
          <p:cNvPr id="10" name="Picture Placeholder 9" descr="A vase of flowers on a table&#10;&#10;Description automatically generated">
            <a:extLst>
              <a:ext uri="{FF2B5EF4-FFF2-40B4-BE49-F238E27FC236}">
                <a16:creationId xmlns:a16="http://schemas.microsoft.com/office/drawing/2014/main" xmlns="" id="{E06FABD3-ABAA-FA40-9FDA-80C9617A28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413438" y="1169233"/>
            <a:ext cx="5941949" cy="4691817"/>
          </a:xfr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0768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48BA2-D4C4-0A45-A612-B596F6C0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Step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480171-7021-A54B-835B-915772D4D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Create the understory of your design by adding foliage around the rim of the container</a:t>
            </a:r>
          </a:p>
          <a:p>
            <a:r>
              <a:rPr lang="en-US" dirty="0">
                <a:latin typeface="+mj-lt"/>
              </a:rPr>
              <a:t>Vary the colors</a:t>
            </a:r>
          </a:p>
          <a:p>
            <a:r>
              <a:rPr lang="en-US" dirty="0"/>
              <a:t>	</a:t>
            </a:r>
            <a:r>
              <a:rPr lang="en-US" i="1" dirty="0" err="1"/>
              <a:t>hosta</a:t>
            </a:r>
            <a:r>
              <a:rPr lang="en-US" i="1" dirty="0"/>
              <a:t> leaves</a:t>
            </a:r>
          </a:p>
          <a:p>
            <a:r>
              <a:rPr lang="en-US" i="1" dirty="0"/>
              <a:t>	house plants</a:t>
            </a:r>
          </a:p>
          <a:p>
            <a:endParaRPr lang="en-US" dirty="0"/>
          </a:p>
        </p:txBody>
      </p:sp>
      <p:pic>
        <p:nvPicPr>
          <p:cNvPr id="10" name="Picture Placeholder 9" descr="A vase of flowers on a table&#10;&#10;Description automatically generated">
            <a:extLst>
              <a:ext uri="{FF2B5EF4-FFF2-40B4-BE49-F238E27FC236}">
                <a16:creationId xmlns:a16="http://schemas.microsoft.com/office/drawing/2014/main" xmlns="" id="{BD0E82DA-FC45-C442-95B7-01E0798B8E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336498" y="1108480"/>
            <a:ext cx="6018890" cy="4752570"/>
          </a:xfr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4610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19BC0-E49B-B64C-B918-E76865CF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Step 4</a:t>
            </a:r>
          </a:p>
        </p:txBody>
      </p:sp>
      <p:pic>
        <p:nvPicPr>
          <p:cNvPr id="6" name="Picture Placeholder 5" descr="A christmas tree&#10;&#10;Description automatically generated">
            <a:extLst>
              <a:ext uri="{FF2B5EF4-FFF2-40B4-BE49-F238E27FC236}">
                <a16:creationId xmlns:a16="http://schemas.microsoft.com/office/drawing/2014/main" xmlns="" id="{EFD23B51-496B-FB4A-AEAD-8D53546E98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400000">
            <a:off x="6131262" y="1304876"/>
            <a:ext cx="5706856" cy="4506185"/>
          </a:xfrm>
          <a:ln w="76200">
            <a:solidFill>
              <a:srgbClr val="7030A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2EB066-9FC2-0649-961E-7CC83795C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Add larger flowers to the bottom part of the design</a:t>
            </a:r>
          </a:p>
          <a:p>
            <a:r>
              <a:rPr lang="en-US" dirty="0"/>
              <a:t>	</a:t>
            </a:r>
            <a:r>
              <a:rPr lang="en-US" i="1" dirty="0"/>
              <a:t>hydrangea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71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81879-CCE5-6344-963E-43AA1555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Step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395357-D075-3443-8946-4D7D45EC9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176" y="2049462"/>
            <a:ext cx="3932237" cy="3811588"/>
          </a:xfrm>
        </p:spPr>
        <p:txBody>
          <a:bodyPr/>
          <a:lstStyle/>
          <a:p>
            <a:r>
              <a:rPr lang="en-US" dirty="0">
                <a:latin typeface="+mj-lt"/>
              </a:rPr>
              <a:t>Add your focal flower to the bottom half of the design, creating a rhythm</a:t>
            </a:r>
          </a:p>
          <a:p>
            <a:r>
              <a:rPr lang="en-US" dirty="0"/>
              <a:t>	</a:t>
            </a:r>
            <a:r>
              <a:rPr lang="en-US" i="1" dirty="0"/>
              <a:t>roses</a:t>
            </a:r>
          </a:p>
          <a:p>
            <a:endParaRPr lang="en-US" dirty="0"/>
          </a:p>
        </p:txBody>
      </p:sp>
      <p:pic>
        <p:nvPicPr>
          <p:cNvPr id="22" name="Picture Placeholder 21" descr="A vase of flowers on a table&#10;&#10;Description automatically generated">
            <a:extLst>
              <a:ext uri="{FF2B5EF4-FFF2-40B4-BE49-F238E27FC236}">
                <a16:creationId xmlns:a16="http://schemas.microsoft.com/office/drawing/2014/main" xmlns="" id="{6ED9233E-37F9-234E-ACE3-4C03AB4C29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280548" y="1064302"/>
            <a:ext cx="6074839" cy="4796748"/>
          </a:xfr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5130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ED222-4C29-BD4D-AC8A-4F2B79C8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Step 6</a:t>
            </a:r>
          </a:p>
        </p:txBody>
      </p:sp>
      <p:pic>
        <p:nvPicPr>
          <p:cNvPr id="6" name="Picture Placeholder 5" descr="A vase of flowers on a table&#10;&#10;Description automatically generated">
            <a:extLst>
              <a:ext uri="{FF2B5EF4-FFF2-40B4-BE49-F238E27FC236}">
                <a16:creationId xmlns:a16="http://schemas.microsoft.com/office/drawing/2014/main" xmlns="" id="{5018518C-3202-CB47-BDDA-74F0CD4EA9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375468" y="1139252"/>
            <a:ext cx="5979919" cy="4721798"/>
          </a:xfrm>
          <a:ln w="76200">
            <a:solidFill>
              <a:srgbClr val="7030A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CC1A0C-CC8A-7B4C-B586-9ADBBCA12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Add more line flowers with light and airy stems, vary texture</a:t>
            </a:r>
          </a:p>
          <a:p>
            <a:r>
              <a:rPr lang="en-US" dirty="0"/>
              <a:t>	</a:t>
            </a:r>
            <a:r>
              <a:rPr lang="en-US" i="1" dirty="0"/>
              <a:t>hyssop</a:t>
            </a:r>
          </a:p>
          <a:p>
            <a:r>
              <a:rPr lang="en-US" i="1" dirty="0"/>
              <a:t>	larkspur</a:t>
            </a:r>
          </a:p>
          <a:p>
            <a:r>
              <a:rPr lang="en-US" i="1" dirty="0"/>
              <a:t>	</a:t>
            </a:r>
            <a:r>
              <a:rPr lang="en-US" i="1" dirty="0" err="1"/>
              <a:t>amaranthus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47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6E8FE-8249-0748-9E04-5CF86363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Step 7</a:t>
            </a:r>
          </a:p>
        </p:txBody>
      </p:sp>
      <p:pic>
        <p:nvPicPr>
          <p:cNvPr id="6" name="Picture Placeholder 5" descr="A vase filled with purple flowers&#10;&#10;Description automatically generated">
            <a:extLst>
              <a:ext uri="{FF2B5EF4-FFF2-40B4-BE49-F238E27FC236}">
                <a16:creationId xmlns:a16="http://schemas.microsoft.com/office/drawing/2014/main" xmlns="" id="{F8FD3833-29B5-4A40-B9B5-DB61A66587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400000">
            <a:off x="5289727" y="1093964"/>
            <a:ext cx="6053136" cy="4779611"/>
          </a:xfrm>
          <a:ln w="76200">
            <a:solidFill>
              <a:srgbClr val="7030A0"/>
            </a:solidFill>
            <a:prstDash val="solid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FAE47F-3761-9C4E-9D32-AD9B6E520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Fill in with more flowers and texture</a:t>
            </a:r>
          </a:p>
          <a:p>
            <a:r>
              <a:rPr lang="en-US" dirty="0"/>
              <a:t>	 </a:t>
            </a:r>
            <a:r>
              <a:rPr lang="en-US" i="1" dirty="0"/>
              <a:t>a variety of dahlias</a:t>
            </a:r>
          </a:p>
        </p:txBody>
      </p:sp>
    </p:spTree>
    <p:extLst>
      <p:ext uri="{BB962C8B-B14F-4D97-AF65-F5344CB8AC3E}">
        <p14:creationId xmlns:p14="http://schemas.microsoft.com/office/powerpoint/2010/main" xmlns="" val="212471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AA968-D494-374B-90CA-C6FE0F39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Final Arrangement</a:t>
            </a:r>
          </a:p>
        </p:txBody>
      </p:sp>
      <p:pic>
        <p:nvPicPr>
          <p:cNvPr id="6" name="Picture Placeholder 5" descr="A room filled with furniture and vase of flowers on a table&#10;&#10;Description automatically generated">
            <a:extLst>
              <a:ext uri="{FF2B5EF4-FFF2-40B4-BE49-F238E27FC236}">
                <a16:creationId xmlns:a16="http://schemas.microsoft.com/office/drawing/2014/main" xmlns="" id="{0C43C019-F7E6-A041-8C04-DAA157CE39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280548" y="1064302"/>
            <a:ext cx="6074839" cy="4796748"/>
          </a:xfrm>
          <a:ln w="76200">
            <a:solidFill>
              <a:srgbClr val="7030A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027C4-82D9-4B43-A3DC-8BAF7BA8F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Traditional Victorian Mass design with a modern twist</a:t>
            </a:r>
          </a:p>
        </p:txBody>
      </p:sp>
    </p:spTree>
    <p:extLst>
      <p:ext uri="{BB962C8B-B14F-4D97-AF65-F5344CB8AC3E}">
        <p14:creationId xmlns:p14="http://schemas.microsoft.com/office/powerpoint/2010/main" xmlns="" val="367904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159</Words>
  <Application>Microsoft Office PowerPoint</Application>
  <PresentationFormat>Custom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Traditional Victorian Mass Design</vt:lpstr>
      <vt:lpstr>Step 1</vt:lpstr>
      <vt:lpstr>Step 2</vt:lpstr>
      <vt:lpstr>Step 3</vt:lpstr>
      <vt:lpstr>Step 4</vt:lpstr>
      <vt:lpstr>Step 5</vt:lpstr>
      <vt:lpstr>Step 6</vt:lpstr>
      <vt:lpstr>Step 7</vt:lpstr>
      <vt:lpstr>Final Arrangement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Victorian Mass Design</dc:title>
  <dc:creator>Microsoft Office User</dc:creator>
  <cp:lastModifiedBy>Denise</cp:lastModifiedBy>
  <cp:revision>14</cp:revision>
  <dcterms:created xsi:type="dcterms:W3CDTF">2020-09-18T14:30:24Z</dcterms:created>
  <dcterms:modified xsi:type="dcterms:W3CDTF">2021-03-10T12:23:00Z</dcterms:modified>
</cp:coreProperties>
</file>